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46FE04-D67E-4336-8F68-DD86E7E04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E266699-EEDB-49C2-B187-1E0F666CE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8C9EC05-8C2E-4737-8D6D-0F3580F66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AAB9950-40D0-4A3C-95FA-59DDF7487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5D82F71-50CB-4149-A594-B0ADDF934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7831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556B9D-09E5-4932-B036-DD82070EE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E621000-23FF-49BE-837A-4AD0D81BC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45F44BD-6C6C-49AA-BF85-90B8BB4AD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5D701DF-B912-4711-A8DC-25ADABB9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E61C2F-650A-4EEC-8B5B-021D43FC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44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412C7E-C75E-47F7-94E9-667B721E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D2859B98-EA9C-40C6-B985-81A6416B3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7D4200B-F09B-45DF-A8CB-A55EF97DB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552B522-800D-4537-B7BB-F94EE1C5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9D41A99-391B-4D8A-870F-40CC4414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315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4C3C28-6AE8-40D7-912C-309D9AC7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26FBEC6-3874-49D4-B4F6-88BB15797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FD0180A-E364-4B01-A5F5-FAEC12D3F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F69DDFD-5EBA-402C-BD11-58DBFF6E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818A4D8-7270-4BBF-8514-C8B35ABF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0C5CC6A-A814-4269-91B1-40E74730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158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786351-7870-42B3-A7B8-AD37A6987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1070CF6B-CCF0-44C9-8AEC-51BE31695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BEF0E57-1FAE-4049-8CFB-7C349F876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22F994F3-E81A-4156-AB4D-0B1278617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1C08DF6-E266-4C13-8368-9AD7C958F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3093E56-2ED7-4BA9-AF09-57BE618F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17A13A3C-D186-4869-811F-A4C5CE9B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FE0EB23-777B-4290-A40C-8F098AC9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254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7E69A5-9B4A-4436-8866-3CA395175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D027364-BB7F-4989-AF9E-C3145689C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2B66EDD-5E80-42F5-AE67-D13B47CF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EF6CCFF-9987-4A15-B279-3A580F4B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758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52CEEEE-B035-4D94-AFE2-5A0E50DB2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E403626-DCA4-4F2A-BEBC-A971C696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DC1F169-F4A2-481D-B1E6-80DC9603F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612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B30276-69D7-4665-B343-076C332E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30385B-EB33-4648-AE6D-92DD4EBF7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712AEACD-D5DE-45CE-8554-A25CEE0D8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6A396F8-9D72-406F-A863-2E174DBCF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BFA0DCC-FC7F-47EA-BF2F-56A3E9B3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7055FA0-08F5-4055-B3BC-8BC06529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03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6EEE2C-0035-40C7-96B9-E4F1C2422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E5558F97-BAA7-4B00-9829-B63345A844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DB898B20-06AF-4AC7-B566-D4E6A4E3A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55EA8E9-1CD5-43C7-83B4-52457705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2C12951-643B-4DCF-939E-B57176302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3880488-5D10-4E5A-AAE8-A58C45A3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646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AC2B66-035C-421C-A324-C78C5E92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D081B2F-E76B-4E10-BD80-5FD091989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7F9B831-C8EB-44C0-8BB6-50E6E776F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A0FECB1-A248-4F59-9E90-FC6DA78A3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3FC6E2-4150-497F-9783-6989CAEF0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683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8A74CE1-3283-449C-B62C-96A2155149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CA3B0D98-FCD1-4540-BB87-33A8C588A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9CB93B8-1BB9-48D1-AF00-E14B7A85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9CF2A25-013F-49CC-A41E-2E30AE29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E13BBE7-08E4-4C22-B6FF-FC82C46F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004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CC8FD31-5533-4065-8CAB-28B907F2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97A2FF4-3D79-49DB-852E-19FCC3B35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0E38E09-6185-497D-842F-0890E3B00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938F5-954F-45BB-BCE0-4F13FD16C5A6}" type="datetimeFigureOut">
              <a:rPr lang="sk-SK" smtClean="0"/>
              <a:t>17.1.2020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0128793-99F0-4086-BD56-2D91A6262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D6BB287-E1D0-4953-8CE8-B0B5BEAB5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5E971-7C6D-4D67-BB5A-8EB411F754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382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930A85-EAAB-440C-9346-BDF3FC57C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Ako prezentovať diplomovú prácu (názov)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FBAD5EF-1D0B-4CD1-A44E-617356D5F1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Libuša Radková (autor)</a:t>
            </a:r>
          </a:p>
          <a:p>
            <a:r>
              <a:rPr lang="sk-SK" dirty="0"/>
              <a:t>Vysoká škola zdravotníctva a sociálnej práce sv. Alžbety</a:t>
            </a:r>
          </a:p>
          <a:p>
            <a:r>
              <a:rPr lang="sk-SK" dirty="0"/>
              <a:t>3. Január 2020</a:t>
            </a:r>
          </a:p>
        </p:txBody>
      </p:sp>
    </p:spTree>
    <p:extLst>
      <p:ext uri="{BB962C8B-B14F-4D97-AF65-F5344CB8AC3E}">
        <p14:creationId xmlns:p14="http://schemas.microsoft.com/office/powerpoint/2010/main" val="119124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C9892C-6E98-45E1-8EAA-0D3EB9DD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5A01072-AA50-4FBD-ACB4-3ECFB3F0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u="sng" dirty="0"/>
              <a:t>Obsah práce</a:t>
            </a:r>
          </a:p>
          <a:p>
            <a:pPr marL="0" indent="0">
              <a:buNone/>
            </a:pPr>
            <a:r>
              <a:rPr lang="sk-SK" dirty="0"/>
              <a:t>   kapitoly a podkapitoly</a:t>
            </a:r>
          </a:p>
          <a:p>
            <a:pPr marL="0" indent="0">
              <a:buNone/>
            </a:pPr>
            <a:r>
              <a:rPr lang="sk-SK" dirty="0"/>
              <a:t>-premietnite ich a dajte čas komisii si ich prebehnúť, nečítajte ich!</a:t>
            </a:r>
          </a:p>
          <a:p>
            <a:pPr marL="0" indent="0">
              <a:buNone/>
            </a:pPr>
            <a:r>
              <a:rPr lang="sk-SK" dirty="0"/>
              <a:t>-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039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B6B159-2C84-487D-8438-0715A545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A3664EA-299F-46AF-95E6-3C6EF8123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u="sng" dirty="0"/>
              <a:t>Súčasný stav riešenej problematiky-</a:t>
            </a:r>
          </a:p>
          <a:p>
            <a:pPr marL="0" indent="0">
              <a:buNone/>
            </a:pPr>
            <a:r>
              <a:rPr lang="sk-SK" b="1" dirty="0"/>
              <a:t> </a:t>
            </a:r>
            <a:r>
              <a:rPr lang="sk-SK" dirty="0"/>
              <a:t>(najdôležitejšie veci na cca 1 </a:t>
            </a:r>
            <a:r>
              <a:rPr lang="sk-SK" dirty="0" err="1"/>
              <a:t>slejd</a:t>
            </a:r>
            <a:r>
              <a:rPr lang="sk-SK" dirty="0"/>
              <a:t>) zamerajte  sa viac na výskum v ďalších </a:t>
            </a:r>
            <a:r>
              <a:rPr lang="sk-SK" dirty="0" err="1"/>
              <a:t>slejdoch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2804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6FF5A7-9F3B-4F10-8AED-4E33EB8A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12E6C74-2D10-47B1-B312-467DB06D9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u="sng" dirty="0"/>
              <a:t>Metódy výskumu:</a:t>
            </a:r>
          </a:p>
          <a:p>
            <a:pPr marL="0" indent="0">
              <a:buNone/>
            </a:pPr>
            <a:r>
              <a:rPr lang="sk-SK" dirty="0"/>
              <a:t>Výskum kvantitatívny či kvalitatívny</a:t>
            </a:r>
          </a:p>
          <a:p>
            <a:pPr marL="0" indent="0">
              <a:buNone/>
            </a:pPr>
            <a:r>
              <a:rPr lang="sk-SK" dirty="0"/>
              <a:t>Výskumný cieľ, ciele</a:t>
            </a:r>
          </a:p>
          <a:p>
            <a:pPr marL="0" indent="0">
              <a:buNone/>
            </a:pPr>
            <a:r>
              <a:rPr lang="sk-SK" dirty="0"/>
              <a:t>Výber vzorky, veľkosť, </a:t>
            </a:r>
          </a:p>
          <a:p>
            <a:pPr marL="0" indent="0">
              <a:buNone/>
            </a:pPr>
            <a:r>
              <a:rPr lang="sk-SK" dirty="0"/>
              <a:t>Nástroje výskumu: dotazník, rozhovor, štúdium dokumentov?</a:t>
            </a:r>
          </a:p>
          <a:p>
            <a:pPr marL="0" indent="0">
              <a:buNone/>
            </a:pPr>
            <a:r>
              <a:rPr lang="sk-SK" dirty="0"/>
              <a:t>  Výskumné hypotézy, pracovné hypotézy, nezávislá a závislá premenná</a:t>
            </a:r>
          </a:p>
          <a:p>
            <a:pPr marL="0" indent="0">
              <a:buNone/>
            </a:pPr>
            <a:r>
              <a:rPr lang="sk-SK" dirty="0"/>
              <a:t>   Výskumné otázky pri kvalitatívnom výskume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5290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9633A0-2E72-4C3C-A1B5-DF5EA2FF9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928D519-9063-4DAE-9CD6-F9E1ACF5D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u="sng" dirty="0"/>
              <a:t>Výsledky:</a:t>
            </a:r>
          </a:p>
          <a:p>
            <a:pPr marL="0" indent="0">
              <a:buNone/>
            </a:pPr>
            <a:r>
              <a:rPr lang="sk-SK" dirty="0"/>
              <a:t>Kvantitatívny výskum:</a:t>
            </a:r>
          </a:p>
          <a:p>
            <a:pPr marL="0" indent="0">
              <a:buNone/>
            </a:pPr>
            <a:r>
              <a:rPr lang="sk-SK" dirty="0"/>
              <a:t>Najdôležitejšie tabuľky alebo grafy, kontingenčné tabuľky pre jednotlivé najvýznamnejšie hypotézy a pri nich vypočítané testovacie kritérium alebo p , prijatie alebo zamietnutie hypotéz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Pri kvalitatívnom výskume:</a:t>
            </a:r>
          </a:p>
          <a:p>
            <a:pPr marL="0" indent="0">
              <a:buNone/>
            </a:pPr>
            <a:r>
              <a:rPr lang="sk-SK" dirty="0"/>
              <a:t> rozoberte napríklad podrobnejšie jednu kazuistiku, </a:t>
            </a:r>
          </a:p>
          <a:p>
            <a:pPr marL="0" indent="0">
              <a:buNone/>
            </a:pPr>
            <a:r>
              <a:rPr lang="sk-SK" dirty="0"/>
              <a:t>Odpovedajte na výskumné otázky, pri kódovaní uveďte tabuľku kódov alebo diagramy pre kódovanie</a:t>
            </a:r>
          </a:p>
        </p:txBody>
      </p:sp>
    </p:spTree>
    <p:extLst>
      <p:ext uri="{BB962C8B-B14F-4D97-AF65-F5344CB8AC3E}">
        <p14:creationId xmlns:p14="http://schemas.microsoft.com/office/powerpoint/2010/main" val="386426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08672C-17F2-4D36-BF6E-1F7C3959C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2525D5-E7B6-4604-AD81-38A13806C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u="sng" dirty="0"/>
              <a:t>Diskusia</a:t>
            </a:r>
            <a:r>
              <a:rPr lang="sk-SK" b="1" dirty="0"/>
              <a:t>: </a:t>
            </a:r>
          </a:p>
          <a:p>
            <a:pPr marL="0" indent="0">
              <a:buNone/>
            </a:pPr>
            <a:r>
              <a:rPr lang="sk-SK" dirty="0"/>
              <a:t>Uveďte najdôležitejšie závery z výskumu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Limity výskumu: čo limitovalo výber vzorky, bola vzorka charakteristická?  Na koho zovšeobecňujete svoje výsledky? Čo by ste teraz už robili inak?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Odporúčania pre prax: len také, ktoré vyplývajú z vášho výskumu</a:t>
            </a:r>
          </a:p>
        </p:txBody>
      </p:sp>
    </p:spTree>
    <p:extLst>
      <p:ext uri="{BB962C8B-B14F-4D97-AF65-F5344CB8AC3E}">
        <p14:creationId xmlns:p14="http://schemas.microsoft.com/office/powerpoint/2010/main" val="349252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F4BAC-B6A5-4B6A-AA8D-ABAE25724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7838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A732098-579E-44F9-9DB5-3B92648AB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1457325"/>
            <a:ext cx="10653712" cy="5035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u="sng" dirty="0"/>
              <a:t>Záver</a:t>
            </a:r>
            <a:r>
              <a:rPr lang="sk-SK" dirty="0"/>
              <a:t>:</a:t>
            </a:r>
          </a:p>
          <a:p>
            <a:pPr marL="0" indent="0">
              <a:buNone/>
            </a:pPr>
            <a:r>
              <a:rPr lang="sk-SK" dirty="0"/>
              <a:t>Čo vyplýva z výskumu: Najdôležitejší fakt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SPOLU NAJVIAC 8-9 </a:t>
            </a:r>
            <a:r>
              <a:rPr lang="sk-SK" dirty="0" err="1"/>
              <a:t>slejdov</a:t>
            </a:r>
            <a:r>
              <a:rPr lang="sk-SK" dirty="0"/>
              <a:t> bez nadpisu a poďakovania za pozornosť</a:t>
            </a:r>
          </a:p>
          <a:p>
            <a:pPr marL="0" indent="0">
              <a:buNone/>
            </a:pPr>
            <a:r>
              <a:rPr lang="sk-SK" dirty="0"/>
              <a:t>(Máte na obhajobu cca 12 min bez posudkov)</a:t>
            </a:r>
          </a:p>
          <a:p>
            <a:pPr marL="0" indent="0">
              <a:buNone/>
            </a:pPr>
            <a:r>
              <a:rPr lang="sk-SK" dirty="0"/>
              <a:t>Poznámky k odpovediam oponentovi si napíšte na papier a naučte sa ich</a:t>
            </a:r>
          </a:p>
          <a:p>
            <a:pPr marL="0" indent="0">
              <a:buNone/>
            </a:pPr>
            <a:r>
              <a:rPr lang="sk-SK" dirty="0"/>
              <a:t>Prezentáciu používajte len ako oporu, nečítajte ju doslova, komisia vie čítať, naučte sa najdôležitejšie veci naspamäť, vyskúšajte ju spolu s premietaním povedať niekomu a stopnite si čas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63326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896AA9-A61F-4CC9-9353-40FF674C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82884F-767D-4DD8-8938-125EA8AAB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Ďakujem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5202188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285</Words>
  <Application>Microsoft Office PowerPoint</Application>
  <PresentationFormat>Širokouhlá</PresentationFormat>
  <Paragraphs>38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Office</vt:lpstr>
      <vt:lpstr>Ako prezentovať diplomovú prácu (názov)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prezentovať diplomovú prácu</dc:title>
  <dc:creator>User</dc:creator>
  <cp:lastModifiedBy>User</cp:lastModifiedBy>
  <cp:revision>3</cp:revision>
  <dcterms:created xsi:type="dcterms:W3CDTF">2020-01-17T21:31:10Z</dcterms:created>
  <dcterms:modified xsi:type="dcterms:W3CDTF">2020-01-17T21:56:39Z</dcterms:modified>
</cp:coreProperties>
</file>