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54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D86E23-A86A-4A66-B6F3-92B0F499A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660A5B-F75E-4D8A-A01B-C0D498798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BAB3813-8B59-4892-AB31-ADFE4A640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927D634-BEBF-4101-A959-D9F840AA4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E1EFA9C-5DBC-49B5-B3D5-098A9908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277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28B22A-D126-4A4D-BC42-77E3AD7F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CEC90FB-C250-490C-BC52-01E988098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531B70A-EA98-4324-84E9-BB72809AB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1F1CD43-DA91-4BCD-A74C-D2DFE709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3DEC57E-1970-4AA5-9B9D-4B7D2BA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27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7F612E-ED58-4106-AFFB-CB6AC757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EC2C2B-ADC5-4C2E-AF91-0827FE98E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3502F05-CFDD-4990-A377-1AC598A8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250ACB9-26D7-4CFF-8BC3-203E8D801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59F27AD-F7A4-4419-B091-6B77DC79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08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D31778-BC19-4FB7-85A8-6C983624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8E3E10C-CE32-48EC-A5A1-D922A3F31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A8FFA3A-156C-4FF5-BD31-A4358E0A3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9CBAA88-D70B-4D36-845E-7FE28239B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298D29A-5CA9-40A1-92B4-A8BA492A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408CE0B-579A-4F82-8104-F0558BDC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996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E85BAC-1F0E-451A-A866-6855D339B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695E90-53A8-43C6-B2E0-1AD65A7F5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3612F96-B3B9-4DCA-846B-28E229238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3B8D3A5-940A-44CC-B74B-6B39BD98D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F666CCB-5B99-4418-8CE2-50F525670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7806DA0-46E3-49ED-A177-B5A63638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E446DEA-C50F-4865-B7A8-6DEE30FD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22A9DD0E-F30C-4A10-954F-C747979D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57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0CB7B8-995A-49BA-A03E-5CC31F92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0065FD82-231E-42E3-9572-9767BA1F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C5434D9-ADF3-4A8E-9DE8-6BE19761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7C2BD01-017E-4BB8-B7C9-E6DB4403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611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8E98220-653B-4A7F-AA27-BF3C905F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A5682584-9B6D-4599-848F-B398C69C2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331FD2A-6C9A-45A5-9963-96C3C147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199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4DDAA9-70EE-4F14-978B-22398320F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721D258-CAF7-468B-935C-41C44CE60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ABBDAE-7D1A-4C0D-9309-F0EC82D72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3F2593D-8714-43AC-A518-EE8431BE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D06FAC0-06E3-46C2-AA26-048A08BC0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45ED00-3F4E-4DA7-A5FF-AA2F35D85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7718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24BBDE-D540-472B-B03A-E0FBE9D6D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101F29C-E587-4C1C-8947-7957C067CE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64F9B3E-EC6C-4B44-8919-042280D9B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E914B84-3F41-44F9-9F2B-8C2A063F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FCF7A0C-BAE0-4706-A4D0-6410501A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E9992F0-90E5-40A0-9526-2757095E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903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828E4-1CAC-4DF5-885E-63ABC6D3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D3B5793-01CA-4301-B1E3-7B4787158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3C19814-FFED-4EA6-87FF-609136B5D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A8C51B8-C816-4FE1-B783-A6964BDFA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32FDDB2-F7A9-4CA8-A12B-8EFEC245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9536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D6FC36E5-A756-4E11-A024-E1D1F4222D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F1883C7-BF60-443F-9CEF-9B46C2CFC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A9F7F5C-BE59-47C6-9CEC-4E1C5CCBE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640E39-9A9B-403D-B0C7-B0D0AA81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D6BB491-2B88-401B-A393-1E3A437E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364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43B05F6-FB85-40B7-A08E-5C0B979F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DFC6179-90C2-449B-83D0-8BCF03ED7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8B1164E-5ADA-416A-B652-92453C0D6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A13DE-A3D9-4E2F-87B2-83520F2872A7}" type="datetimeFigureOut">
              <a:rPr lang="sk-SK" smtClean="0"/>
              <a:t>18.11.2020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6F6E954-82D5-4B55-B8D7-A1090E7BF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CF48CBC-DF58-40E5-8DE7-1FBD09250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B22AB-7F3F-4020-B72C-30176AF0033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055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1F5F4C-0702-4D31-8106-5828145B5B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Ako prezentovať bakalársku prácu (</a:t>
            </a:r>
            <a:r>
              <a:rPr lang="sk-SK" i="1" dirty="0"/>
              <a:t>názov)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A828D61-31B7-4A21-85D6-6218A456DD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Hana Novotná  </a:t>
            </a:r>
            <a:r>
              <a:rPr lang="sk-SK" i="1" dirty="0"/>
              <a:t>(autor)</a:t>
            </a:r>
          </a:p>
          <a:p>
            <a:r>
              <a:rPr lang="sk-SK" dirty="0"/>
              <a:t>Vysoká škola zdravotníctva a sociálnej práce sv. Alžbety </a:t>
            </a:r>
            <a:r>
              <a:rPr lang="sk-SK" i="1" dirty="0"/>
              <a:t>(inštitúcia)</a:t>
            </a:r>
          </a:p>
          <a:p>
            <a:r>
              <a:rPr lang="sk-SK" dirty="0"/>
              <a:t>3. Január 2020 </a:t>
            </a:r>
            <a:r>
              <a:rPr lang="sk-SK" i="1" dirty="0"/>
              <a:t>(aktuálny dátum obhajoby)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35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36BE5D-32BB-498E-BB86-BE3194243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152653-27B7-42DF-856D-FFE6D85C3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u="sng" dirty="0"/>
              <a:t>Obsah práce</a:t>
            </a:r>
          </a:p>
          <a:p>
            <a:pPr marL="0" indent="0">
              <a:buNone/>
            </a:pPr>
            <a:r>
              <a:rPr lang="sk-SK" dirty="0"/>
              <a:t>   kapitoly a podkapitoly</a:t>
            </a:r>
          </a:p>
          <a:p>
            <a:pPr marL="0" indent="0">
              <a:buNone/>
            </a:pPr>
            <a:r>
              <a:rPr lang="sk-SK" dirty="0"/>
              <a:t>-</a:t>
            </a:r>
            <a:r>
              <a:rPr lang="sk-SK" i="1" dirty="0"/>
              <a:t>premietnite ich a dajte čas komisii si ich prebehnúť, nečítajte ich!</a:t>
            </a:r>
          </a:p>
          <a:p>
            <a:pPr marL="0" indent="0">
              <a:buNone/>
            </a:pPr>
            <a:r>
              <a:rPr lang="sk-SK" i="1" dirty="0"/>
              <a:t>-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632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C51CA4-2750-4CDA-A598-65538B0E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D3A8D57-2D9D-4611-85A2-EB9F90F1A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Uvod</a:t>
            </a:r>
            <a:r>
              <a:rPr lang="sk-SK" dirty="0"/>
              <a:t>: </a:t>
            </a:r>
            <a:r>
              <a:rPr lang="sk-SK" i="1" dirty="0"/>
              <a:t>prečo ste si zvolili túto tému, z čoho ste vychádzali</a:t>
            </a:r>
          </a:p>
        </p:txBody>
      </p:sp>
    </p:spTree>
    <p:extLst>
      <p:ext uri="{BB962C8B-B14F-4D97-AF65-F5344CB8AC3E}">
        <p14:creationId xmlns:p14="http://schemas.microsoft.com/office/powerpoint/2010/main" val="145523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57AAD3-914F-45C8-9EBC-6C61CCBA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FD7AD4-8E57-4CA8-99D8-F58319F5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Literatúra, z ktorej ste čerpali: </a:t>
            </a:r>
            <a:r>
              <a:rPr lang="sk-SK" i="1" dirty="0"/>
              <a:t>Najvýznamnejšie diela z časti Použitá literatúra</a:t>
            </a:r>
          </a:p>
        </p:txBody>
      </p:sp>
    </p:spTree>
    <p:extLst>
      <p:ext uri="{BB962C8B-B14F-4D97-AF65-F5344CB8AC3E}">
        <p14:creationId xmlns:p14="http://schemas.microsoft.com/office/powerpoint/2010/main" val="351214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DAF799-E7CB-414A-8B7B-13B25D6C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69B7DC-796F-41E7-AD8C-7E0F6F943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/>
              <a:t>V ďalších </a:t>
            </a:r>
            <a:r>
              <a:rPr lang="sk-SK" i="1" dirty="0" err="1"/>
              <a:t>slejdoch</a:t>
            </a:r>
            <a:r>
              <a:rPr lang="sk-SK" i="1" dirty="0"/>
              <a:t> uvediete najdôležitejšie fakty o zvolenej téme, nemusia tam byť všetky kapitoly, na každý </a:t>
            </a:r>
            <a:r>
              <a:rPr lang="sk-SK" i="1" dirty="0" err="1"/>
              <a:t>slejd</a:t>
            </a:r>
            <a:r>
              <a:rPr lang="sk-SK" i="1" dirty="0"/>
              <a:t> dáte len trocha textu, prezentovať budete hlavne z hlavy, napíšte len najdôležitejšie body. Je to vaša práca a preto ju vynikajúco poznáte-. Premyslite si, nakoľko chcete jednotlivé body ústne rozviesť a naučte sa to naspamäť. Stopnite si, koľko trvá pomalé vyrozprávanie celej prezentácie. Malo by to byť maximálne 8-10 min.</a:t>
            </a:r>
          </a:p>
        </p:txBody>
      </p:sp>
    </p:spTree>
    <p:extLst>
      <p:ext uri="{BB962C8B-B14F-4D97-AF65-F5344CB8AC3E}">
        <p14:creationId xmlns:p14="http://schemas.microsoft.com/office/powerpoint/2010/main" val="3411767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C6E065-5717-4DFC-BEE6-7807267BA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C20FAE9-AEA9-4CA5-A279-586D7F6A5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Záver: Zhrnutie témy, poučenie pre prax</a:t>
            </a:r>
          </a:p>
          <a:p>
            <a:endParaRPr lang="sk-SK" dirty="0"/>
          </a:p>
          <a:p>
            <a:r>
              <a:rPr lang="sk-SK" i="1" dirty="0"/>
              <a:t>Spolu najviac  8-9 </a:t>
            </a:r>
            <a:r>
              <a:rPr lang="sk-SK" i="1" dirty="0" err="1"/>
              <a:t>slejdov</a:t>
            </a:r>
            <a:r>
              <a:rPr lang="sk-SK" i="1" dirty="0"/>
              <a:t> bez nadpisu. </a:t>
            </a:r>
          </a:p>
        </p:txBody>
      </p:sp>
    </p:spTree>
    <p:extLst>
      <p:ext uri="{BB962C8B-B14F-4D97-AF65-F5344CB8AC3E}">
        <p14:creationId xmlns:p14="http://schemas.microsoft.com/office/powerpoint/2010/main" val="38306832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173</Words>
  <Application>Microsoft Office PowerPoint</Application>
  <PresentationFormat>Širokouhlá</PresentationFormat>
  <Paragraphs>14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Office</vt:lpstr>
      <vt:lpstr>Ako prezentovať bakalársku prácu (názov)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prezentovať bakalársku prácu (názov)</dc:title>
  <dc:creator>Libusa Radkova</dc:creator>
  <cp:lastModifiedBy>Libusa Radkova</cp:lastModifiedBy>
  <cp:revision>2</cp:revision>
  <dcterms:created xsi:type="dcterms:W3CDTF">2020-11-18T17:18:42Z</dcterms:created>
  <dcterms:modified xsi:type="dcterms:W3CDTF">2020-11-18T17:32:23Z</dcterms:modified>
</cp:coreProperties>
</file>