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 smtClean="0"/>
              <a:t>Upravte štýl predlohy podnadpisov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20CA8-2767-4484-B705-51BC4FD6748D}" type="datetimeFigureOut">
              <a:rPr lang="sk-SK" smtClean="0"/>
              <a:t>27.03.2026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F9DCE5-F9A1-45ED-8ABA-61282F6DB3B4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4290518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20CA8-2767-4484-B705-51BC4FD6748D}" type="datetimeFigureOut">
              <a:rPr lang="sk-SK" smtClean="0"/>
              <a:t>27.03.2026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F9DCE5-F9A1-45ED-8ABA-61282F6DB3B4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5270223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20CA8-2767-4484-B705-51BC4FD6748D}" type="datetimeFigureOut">
              <a:rPr lang="sk-SK" smtClean="0"/>
              <a:t>27.03.2026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F9DCE5-F9A1-45ED-8ABA-61282F6DB3B4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5730514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20CA8-2767-4484-B705-51BC4FD6748D}" type="datetimeFigureOut">
              <a:rPr lang="sk-SK" smtClean="0"/>
              <a:t>27.03.2026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F9DCE5-F9A1-45ED-8ABA-61282F6DB3B4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5719908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20CA8-2767-4484-B705-51BC4FD6748D}" type="datetimeFigureOut">
              <a:rPr lang="sk-SK" smtClean="0"/>
              <a:t>27.03.2026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F9DCE5-F9A1-45ED-8ABA-61282F6DB3B4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1586428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20CA8-2767-4484-B705-51BC4FD6748D}" type="datetimeFigureOut">
              <a:rPr lang="sk-SK" smtClean="0"/>
              <a:t>27.03.2026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F9DCE5-F9A1-45ED-8ABA-61282F6DB3B4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1041742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20CA8-2767-4484-B705-51BC4FD6748D}" type="datetimeFigureOut">
              <a:rPr lang="sk-SK" smtClean="0"/>
              <a:t>27.03.2026</a:t>
            </a:fld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F9DCE5-F9A1-45ED-8ABA-61282F6DB3B4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9569553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20CA8-2767-4484-B705-51BC4FD6748D}" type="datetimeFigureOut">
              <a:rPr lang="sk-SK" smtClean="0"/>
              <a:t>27.03.2026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F9DCE5-F9A1-45ED-8ABA-61282F6DB3B4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4707474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20CA8-2767-4484-B705-51BC4FD6748D}" type="datetimeFigureOut">
              <a:rPr lang="sk-SK" smtClean="0"/>
              <a:t>27.03.2026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F9DCE5-F9A1-45ED-8ABA-61282F6DB3B4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4526935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20CA8-2767-4484-B705-51BC4FD6748D}" type="datetimeFigureOut">
              <a:rPr lang="sk-SK" smtClean="0"/>
              <a:t>27.03.2026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F9DCE5-F9A1-45ED-8ABA-61282F6DB3B4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5368789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20CA8-2767-4484-B705-51BC4FD6748D}" type="datetimeFigureOut">
              <a:rPr lang="sk-SK" smtClean="0"/>
              <a:t>27.03.2026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F9DCE5-F9A1-45ED-8ABA-61282F6DB3B4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5725383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nadpi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520CA8-2767-4484-B705-51BC4FD6748D}" type="datetimeFigureOut">
              <a:rPr lang="sk-SK" smtClean="0"/>
              <a:t>27.03.2026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F9DCE5-F9A1-45ED-8ABA-61282F6DB3B4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0949700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5373216"/>
            <a:ext cx="7772400" cy="395759"/>
          </a:xfrm>
        </p:spPr>
        <p:txBody>
          <a:bodyPr>
            <a:normAutofit/>
          </a:bodyPr>
          <a:lstStyle/>
          <a:p>
            <a:r>
              <a:rPr lang="sk-SK" sz="1400" cap="none" dirty="0" smtClean="0">
                <a:latin typeface="Garamond" pitchFamily="18" charset="0"/>
              </a:rPr>
              <a:t>autor prezentácie, dátum prezentácie, fakulta, adresa </a:t>
            </a:r>
            <a:endParaRPr lang="sk-SK" sz="1400" cap="none" dirty="0">
              <a:latin typeface="Garamond" pitchFamily="18" charset="0"/>
            </a:endParaRPr>
          </a:p>
        </p:txBody>
      </p:sp>
      <p:sp>
        <p:nvSpPr>
          <p:cNvPr id="7" name="Zástupný symbol textu 6"/>
          <p:cNvSpPr>
            <a:spLocks noGrp="1"/>
          </p:cNvSpPr>
          <p:nvPr>
            <p:ph type="body" idx="1"/>
          </p:nvPr>
        </p:nvSpPr>
        <p:spPr>
          <a:xfrm>
            <a:off x="722313" y="1412777"/>
            <a:ext cx="7772400" cy="1656183"/>
          </a:xfrm>
        </p:spPr>
        <p:txBody>
          <a:bodyPr>
            <a:normAutofit/>
          </a:bodyPr>
          <a:lstStyle/>
          <a:p>
            <a:r>
              <a:rPr lang="sk-SK" sz="4400" dirty="0" smtClean="0">
                <a:solidFill>
                  <a:schemeClr val="tx1"/>
                </a:solidFill>
                <a:latin typeface="Garamond" pitchFamily="18" charset="0"/>
              </a:rPr>
              <a:t>Vysoká škola sv. Alžbety Bratislava</a:t>
            </a:r>
            <a:endParaRPr lang="sk-SK" sz="4400" dirty="0">
              <a:solidFill>
                <a:schemeClr val="tx1"/>
              </a:solidFill>
            </a:endParaRPr>
          </a:p>
        </p:txBody>
      </p:sp>
      <p:pic>
        <p:nvPicPr>
          <p:cNvPr id="4" name="Obrázok 3" descr="logo"/>
          <p:cNvPicPr/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0" y="0"/>
            <a:ext cx="962025" cy="10033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2940924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5229200"/>
            <a:ext cx="7772400" cy="539775"/>
          </a:xfrm>
        </p:spPr>
        <p:txBody>
          <a:bodyPr>
            <a:normAutofit/>
          </a:bodyPr>
          <a:lstStyle/>
          <a:p>
            <a:r>
              <a:rPr lang="sk-SK" sz="1400" cap="none" dirty="0" smtClean="0">
                <a:latin typeface="Garamond" pitchFamily="18" charset="0"/>
              </a:rPr>
              <a:t>autor prezentácie, dátum prezentácie, fakulta, adresa </a:t>
            </a:r>
            <a:endParaRPr lang="sk-SK" sz="1400" dirty="0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722313" y="1844825"/>
            <a:ext cx="7772400" cy="1656183"/>
          </a:xfrm>
        </p:spPr>
        <p:txBody>
          <a:bodyPr>
            <a:normAutofit/>
          </a:bodyPr>
          <a:lstStyle/>
          <a:p>
            <a:r>
              <a:rPr lang="sk-SK" sz="4400" dirty="0" smtClean="0">
                <a:solidFill>
                  <a:schemeClr val="tx1"/>
                </a:solidFill>
                <a:latin typeface="Garamond" pitchFamily="18" charset="0"/>
              </a:rPr>
              <a:t>Názov prezentácie</a:t>
            </a:r>
            <a:endParaRPr lang="sk-SK" sz="4400" dirty="0">
              <a:solidFill>
                <a:schemeClr val="tx1"/>
              </a:solidFill>
              <a:latin typeface="Garamond" pitchFamily="18" charset="0"/>
            </a:endParaRPr>
          </a:p>
        </p:txBody>
      </p:sp>
      <p:pic>
        <p:nvPicPr>
          <p:cNvPr id="4" name="Obrázok 3" descr="logo"/>
          <p:cNvPicPr/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0" y="0"/>
            <a:ext cx="962025" cy="10033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197360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5229200"/>
            <a:ext cx="7772400" cy="539775"/>
          </a:xfrm>
        </p:spPr>
        <p:txBody>
          <a:bodyPr>
            <a:normAutofit/>
          </a:bodyPr>
          <a:lstStyle/>
          <a:p>
            <a:r>
              <a:rPr lang="sk-SK" sz="1400" cap="none" dirty="0" smtClean="0">
                <a:latin typeface="Garamond" pitchFamily="18" charset="0"/>
              </a:rPr>
              <a:t>autor prezentácie, dátum prezentácie, fakulta, adresa </a:t>
            </a:r>
            <a:endParaRPr lang="sk-SK" sz="1400" dirty="0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683568" y="1412776"/>
            <a:ext cx="7772400" cy="1656184"/>
          </a:xfrm>
        </p:spPr>
        <p:txBody>
          <a:bodyPr>
            <a:normAutofit/>
          </a:bodyPr>
          <a:lstStyle/>
          <a:p>
            <a:r>
              <a:rPr lang="sk-SK" sz="3600" b="1" dirty="0" smtClean="0">
                <a:solidFill>
                  <a:schemeClr val="tx1"/>
                </a:solidFill>
                <a:latin typeface="Garamond" pitchFamily="18" charset="0"/>
              </a:rPr>
              <a:t>Názov  </a:t>
            </a:r>
            <a:r>
              <a:rPr lang="sk-SK" sz="3600" b="1" dirty="0" err="1" smtClean="0">
                <a:solidFill>
                  <a:schemeClr val="tx1"/>
                </a:solidFill>
                <a:latin typeface="Garamond" pitchFamily="18" charset="0"/>
              </a:rPr>
              <a:t>slide</a:t>
            </a:r>
            <a:endParaRPr lang="sk-SK" sz="3600" b="1" dirty="0">
              <a:solidFill>
                <a:schemeClr val="tx1"/>
              </a:solidFill>
              <a:latin typeface="Garamond" pitchFamily="18" charset="0"/>
            </a:endParaRPr>
          </a:p>
        </p:txBody>
      </p:sp>
      <p:pic>
        <p:nvPicPr>
          <p:cNvPr id="4" name="Obrázok 3" descr="logo"/>
          <p:cNvPicPr/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0" y="0"/>
            <a:ext cx="962025" cy="10033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475818174"/>
      </p:ext>
    </p:extLst>
  </p:cSld>
  <p:clrMapOvr>
    <a:masterClrMapping/>
  </p:clrMapOvr>
</p:sld>
</file>

<file path=ppt/theme/theme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37</Words>
  <Application>Microsoft Office PowerPoint</Application>
  <PresentationFormat>Prezentácia na obrazovke (4:3)</PresentationFormat>
  <Paragraphs>6</Paragraphs>
  <Slides>3</Slides>
  <Notes>0</Notes>
  <HiddenSlides>0</HiddenSlides>
  <MMClips>0</MMClips>
  <ScaleCrop>false</ScaleCrop>
  <HeadingPairs>
    <vt:vector size="6" baseType="variant">
      <vt:variant>
        <vt:lpstr>Použité písma</vt:lpstr>
      </vt:variant>
      <vt:variant>
        <vt:i4>3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3</vt:i4>
      </vt:variant>
    </vt:vector>
  </HeadingPairs>
  <TitlesOfParts>
    <vt:vector size="7" baseType="lpstr">
      <vt:lpstr>Arial</vt:lpstr>
      <vt:lpstr>Calibri</vt:lpstr>
      <vt:lpstr>Garamond</vt:lpstr>
      <vt:lpstr>Motív Office</vt:lpstr>
      <vt:lpstr>autor prezentácie, dátum prezentácie, fakulta, adresa </vt:lpstr>
      <vt:lpstr>autor prezentácie, dátum prezentácie, fakulta, adresa </vt:lpstr>
      <vt:lpstr>autor prezentácie, dátum prezentácie, fakulta, adresa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autor prezentácie, dátum prezentácie, fakulta, adresa</dc:title>
  <dc:creator>NZ.matulnikova</dc:creator>
  <cp:lastModifiedBy>LENOVO</cp:lastModifiedBy>
  <cp:revision>2</cp:revision>
  <dcterms:created xsi:type="dcterms:W3CDTF">2024-04-15T06:56:46Z</dcterms:created>
  <dcterms:modified xsi:type="dcterms:W3CDTF">2026-03-27T08:54:43Z</dcterms:modified>
</cp:coreProperties>
</file>